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89" r:id="rId2"/>
    <p:sldId id="290" r:id="rId3"/>
    <p:sldId id="295" r:id="rId4"/>
    <p:sldId id="296" r:id="rId5"/>
    <p:sldId id="291" r:id="rId6"/>
    <p:sldId id="292" r:id="rId7"/>
    <p:sldId id="274" r:id="rId8"/>
    <p:sldId id="288" r:id="rId9"/>
    <p:sldId id="293" r:id="rId10"/>
    <p:sldId id="294" r:id="rId11"/>
    <p:sldId id="297" r:id="rId12"/>
    <p:sldId id="298" r:id="rId13"/>
  </p:sldIdLst>
  <p:sldSz cx="7315200" cy="96012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32E"/>
    <a:srgbClr val="A2DC00"/>
    <a:srgbClr val="6EB480"/>
    <a:srgbClr val="13C984"/>
    <a:srgbClr val="0000FF"/>
    <a:srgbClr val="FF3300"/>
    <a:srgbClr val="FFD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4" d="100"/>
          <a:sy n="114" d="100"/>
        </p:scale>
        <p:origin x="3726" y="114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5AC6D670-253B-428D-9815-6E86A81BA51D}" type="datetimeFigureOut">
              <a:rPr lang="en-US"/>
              <a:pPr>
                <a:defRPr/>
              </a:pPr>
              <a:t>5/17/2021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24075" y="685800"/>
            <a:ext cx="26098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35" tIns="45718" rIns="91435" bIns="4571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047EF8-B88D-4A00-9E4B-E03EF2A5EB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382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6" y="2982914"/>
            <a:ext cx="6216650" cy="2057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4" y="5440364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198" indent="0" algn="ctr">
              <a:buNone/>
              <a:defRPr/>
            </a:lvl2pPr>
            <a:lvl3pPr marL="914394" indent="0" algn="ctr">
              <a:buNone/>
              <a:defRPr/>
            </a:lvl3pPr>
            <a:lvl4pPr marL="1371591" indent="0" algn="ctr">
              <a:buNone/>
              <a:defRPr/>
            </a:lvl4pPr>
            <a:lvl5pPr marL="1828789" indent="0" algn="ctr">
              <a:buNone/>
              <a:defRPr/>
            </a:lvl5pPr>
            <a:lvl6pPr marL="2285985" indent="0" algn="ctr">
              <a:buNone/>
              <a:defRPr/>
            </a:lvl6pPr>
            <a:lvl7pPr marL="2743183" indent="0" algn="ctr">
              <a:buNone/>
              <a:defRPr/>
            </a:lvl7pPr>
            <a:lvl8pPr marL="3200380" indent="0" algn="ctr">
              <a:buNone/>
              <a:defRPr/>
            </a:lvl8pPr>
            <a:lvl9pPr marL="3657577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391F-2397-4EFE-8734-AE1168EFE9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93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BF3FC8-C5FA-4FD8-A8B0-317D401982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89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4"/>
            <a:ext cx="1646237" cy="8189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4"/>
            <a:ext cx="4786313" cy="8189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DAE8C-95AB-4E83-9532-B33BAF68C7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24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4F048-2965-4C5B-B47F-ECE7ADE520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42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6"/>
          </a:xfrm>
        </p:spPr>
        <p:txBody>
          <a:bodyPr anchor="t"/>
          <a:lstStyle>
            <a:lvl1pPr algn="l">
              <a:defRPr sz="4001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3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98" indent="0">
              <a:buNone/>
              <a:defRPr sz="1799"/>
            </a:lvl2pPr>
            <a:lvl3pPr marL="914394" indent="0">
              <a:buNone/>
              <a:defRPr sz="1600"/>
            </a:lvl3pPr>
            <a:lvl4pPr marL="1371591" indent="0">
              <a:buNone/>
              <a:defRPr sz="1400"/>
            </a:lvl4pPr>
            <a:lvl5pPr marL="1828789" indent="0">
              <a:buNone/>
              <a:defRPr sz="1400"/>
            </a:lvl5pPr>
            <a:lvl6pPr marL="2285985" indent="0">
              <a:buNone/>
              <a:defRPr sz="1400"/>
            </a:lvl6pPr>
            <a:lvl7pPr marL="2743183" indent="0">
              <a:buNone/>
              <a:defRPr sz="1400"/>
            </a:lvl7pPr>
            <a:lvl8pPr marL="3200380" indent="0">
              <a:buNone/>
              <a:defRPr sz="1400"/>
            </a:lvl8pPr>
            <a:lvl9pPr marL="3657577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789D00-FD34-4D32-9E95-64146662CC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2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6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1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2F13A-F27E-47F9-831E-80C0569FC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94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6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6" y="2149476"/>
            <a:ext cx="3232150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6" y="3044826"/>
            <a:ext cx="3232150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6"/>
            <a:ext cx="3233737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6"/>
            <a:ext cx="3233737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E0EE2A-3D02-4D2C-8A24-F93C338681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9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D209F9-2077-4338-9B24-EB225E387E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26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A1AA7-DEEC-4D20-95D0-AF1824F715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58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9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1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BC847F-FBEE-49DD-B75D-EA8B80623A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7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4" y="6721476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4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198" indent="0">
              <a:buNone/>
              <a:defRPr sz="2800"/>
            </a:lvl2pPr>
            <a:lvl3pPr marL="914394" indent="0">
              <a:buNone/>
              <a:defRPr sz="2401"/>
            </a:lvl3pPr>
            <a:lvl4pPr marL="1371591" indent="0">
              <a:buNone/>
              <a:defRPr sz="2000"/>
            </a:lvl4pPr>
            <a:lvl5pPr marL="1828789" indent="0">
              <a:buNone/>
              <a:defRPr sz="2000"/>
            </a:lvl5pPr>
            <a:lvl6pPr marL="2285985" indent="0">
              <a:buNone/>
              <a:defRPr sz="2000"/>
            </a:lvl6pPr>
            <a:lvl7pPr marL="2743183" indent="0">
              <a:buNone/>
              <a:defRPr sz="2000"/>
            </a:lvl7pPr>
            <a:lvl8pPr marL="3200380" indent="0">
              <a:buNone/>
              <a:defRPr sz="2000"/>
            </a:lvl8pPr>
            <a:lvl9pPr marL="3657577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4" y="7513639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D4F937-0CC9-4849-9BE2-3B60A20EEB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0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6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6" y="2239964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6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DEFE8711-5BC4-40A5-ABA4-6B0D0BEF4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198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394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591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789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48" indent="-361948" algn="l" defTabSz="966782" rtl="0" eaLnBrk="0" fontAlgn="base" hangingPunct="0">
        <a:spcBef>
          <a:spcPct val="20000"/>
        </a:spcBef>
        <a:spcAft>
          <a:spcPct val="0"/>
        </a:spcAft>
        <a:buChar char="•"/>
        <a:defRPr sz="3399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08" indent="-303211" algn="l" defTabSz="966782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0" indent="-241298" algn="l" defTabSz="966782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64" indent="-242886" algn="l" defTabSz="966782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61" indent="-241298" algn="l" defTabSz="966782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59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56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52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50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198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394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591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789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985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3183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20038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7577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/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Feel the Need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8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 mini poppers, 2 colt poppers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 USPSA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Shooting box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Swinger + Activator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1"/>
            <a:ext cx="696892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80" cy="83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C419932-33F9-414B-A0A1-7BE16560B7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37101" y="3246539"/>
            <a:ext cx="3840997" cy="581776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See What Sticks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See What Sticks is a 32 round, 160 point, Comstock course of fire. There are 15 IPSC targets and 2 colt poppers. The best 2 hits on paper will score, and steel must fall to score.</a:t>
            </a:r>
          </a:p>
          <a:p>
            <a:endParaRPr lang="en-US" dirty="0"/>
          </a:p>
          <a:p>
            <a:r>
              <a:rPr lang="en-US" dirty="0"/>
              <a:t>The drop turner is activated by the right colt popper, and is a disappearing target.</a:t>
            </a:r>
          </a:p>
          <a:p>
            <a:endParaRPr lang="en-US" dirty="0"/>
          </a:p>
          <a:p>
            <a:r>
              <a:rPr lang="en-US" dirty="0"/>
              <a:t>Handgun start position is inside the shooting area, wrists below belt. Handgun is loaded and holstered.</a:t>
            </a:r>
          </a:p>
          <a:p>
            <a:endParaRPr lang="en-US" dirty="0"/>
          </a:p>
          <a:p>
            <a:r>
              <a:rPr lang="en-US" dirty="0"/>
              <a:t>PCC start position is inside the shooting area, stock on belt. Loaded carbine is held with both hands, safety on.</a:t>
            </a:r>
          </a:p>
          <a:p>
            <a:endParaRPr lang="en-US" dirty="0"/>
          </a:p>
          <a:p>
            <a:r>
              <a:rPr lang="en-US" dirty="0"/>
              <a:t>On start signal, engage targets as they become available from within the shooting area.</a:t>
            </a:r>
          </a:p>
        </p:txBody>
      </p:sp>
    </p:spTree>
    <p:extLst>
      <p:ext uri="{BB962C8B-B14F-4D97-AF65-F5344CB8AC3E}">
        <p14:creationId xmlns:p14="http://schemas.microsoft.com/office/powerpoint/2010/main" val="33854818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2036136"/>
              </p:ext>
            </p:extLst>
          </p:nvPr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Shoot House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1"/>
            <a:ext cx="696892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80" cy="83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Shoot House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Shoot House is a ___ round ____ point Comstock course of fire. There are ___ IPSC targets and ___ poppers. The best 2 hits on paper will score, and steel must fall to score. The start signal is audible.</a:t>
            </a:r>
          </a:p>
          <a:p>
            <a:endParaRPr lang="en-US" dirty="0"/>
          </a:p>
          <a:p>
            <a:r>
              <a:rPr lang="en-US" dirty="0"/>
              <a:t>The swinger is activated by the mini popper and is visible at rest.</a:t>
            </a:r>
          </a:p>
          <a:p>
            <a:endParaRPr lang="en-US" dirty="0"/>
          </a:p>
          <a:p>
            <a:r>
              <a:rPr lang="en-US" dirty="0"/>
              <a:t>All doors must be closed prior to the </a:t>
            </a:r>
            <a:r>
              <a:rPr lang="en-US"/>
              <a:t>start signal.</a:t>
            </a:r>
            <a:endParaRPr lang="en-US" dirty="0"/>
          </a:p>
          <a:p>
            <a:endParaRPr lang="en-US" dirty="0"/>
          </a:p>
          <a:p>
            <a:r>
              <a:rPr lang="en-US" dirty="0"/>
              <a:t>Handgun start position is inside the shooting area, wrists below belt. Handgun is loaded and holstered.</a:t>
            </a:r>
          </a:p>
          <a:p>
            <a:endParaRPr lang="en-US" dirty="0"/>
          </a:p>
          <a:p>
            <a:r>
              <a:rPr lang="en-US" dirty="0"/>
              <a:t>PCC start position is inside the shooting area, stock on belt. Loaded carbine is held with both hands, safety on.</a:t>
            </a:r>
          </a:p>
          <a:p>
            <a:endParaRPr lang="en-US" dirty="0"/>
          </a:p>
          <a:p>
            <a:r>
              <a:rPr lang="en-US" dirty="0"/>
              <a:t>On start signal, engage targets as they become available from within the shooting area.</a:t>
            </a:r>
          </a:p>
        </p:txBody>
      </p:sp>
    </p:spTree>
    <p:extLst>
      <p:ext uri="{BB962C8B-B14F-4D97-AF65-F5344CB8AC3E}">
        <p14:creationId xmlns:p14="http://schemas.microsoft.com/office/powerpoint/2010/main" val="20340526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Feel the Need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Feel the Need is an 8 round, 40 point, Comstock speed shoot. There are 2 mini poppers, 2 colt poppers, and 2 USPSA targets. The best 2 hits on paper will score, and steel must fall to score. The start signal is audible.</a:t>
            </a:r>
          </a:p>
          <a:p>
            <a:endParaRPr lang="en-US" dirty="0"/>
          </a:p>
          <a:p>
            <a:r>
              <a:rPr lang="en-US" dirty="0"/>
              <a:t>The swinger is activated by the rightmost mini popper and remains visible at rest.</a:t>
            </a:r>
          </a:p>
          <a:p>
            <a:endParaRPr lang="en-US" dirty="0"/>
          </a:p>
          <a:p>
            <a:r>
              <a:rPr lang="en-US" dirty="0"/>
              <a:t>Handgun start position is in the shooting area, wrists below belt. Handgun is loaded and holstered.</a:t>
            </a:r>
          </a:p>
          <a:p>
            <a:endParaRPr lang="en-US" dirty="0"/>
          </a:p>
          <a:p>
            <a:r>
              <a:rPr lang="en-US" dirty="0"/>
              <a:t>PCC start position is in the shooting area, stock on belt. Loaded carbine is held with both hands, safety on.</a:t>
            </a:r>
          </a:p>
          <a:p>
            <a:endParaRPr lang="en-US" dirty="0"/>
          </a:p>
          <a:p>
            <a:r>
              <a:rPr lang="en-US" dirty="0"/>
              <a:t>On start signal, engage targets from within the shooting area.</a:t>
            </a:r>
          </a:p>
        </p:txBody>
      </p:sp>
    </p:spTree>
    <p:extLst>
      <p:ext uri="{BB962C8B-B14F-4D97-AF65-F5344CB8AC3E}">
        <p14:creationId xmlns:p14="http://schemas.microsoft.com/office/powerpoint/2010/main" val="24821933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/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Easy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16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8 IPSC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6 wall feet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 medium fault lines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 diagonal hard cover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1"/>
            <a:ext cx="696892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80" cy="83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A7254E5-21D8-4422-B41A-5E687806A4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6" y="3486949"/>
            <a:ext cx="7025776" cy="491003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Easy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Easy is a 16 round, 80 point, Comstock course of fire. There are 8 IPSC targets. The best 2 hits on paper will score. The start signal is audible.</a:t>
            </a:r>
          </a:p>
          <a:p>
            <a:endParaRPr lang="en-US" dirty="0"/>
          </a:p>
          <a:p>
            <a:r>
              <a:rPr lang="en-US" dirty="0"/>
              <a:t>Handgun start position is anywhere inside the shooting area, wrists below belt. Handgun is loaded and holstered.</a:t>
            </a:r>
          </a:p>
          <a:p>
            <a:endParaRPr lang="en-US" dirty="0"/>
          </a:p>
          <a:p>
            <a:r>
              <a:rPr lang="en-US" dirty="0"/>
              <a:t>PCC start position is anywhere inside the shooting area, stock on belt. Loaded carbine is held with both hands, safety on.</a:t>
            </a:r>
          </a:p>
          <a:p>
            <a:endParaRPr lang="en-US" dirty="0"/>
          </a:p>
          <a:p>
            <a:r>
              <a:rPr lang="en-US" dirty="0"/>
              <a:t>On start signal, engage targets as they become available from within the shooting area.</a:t>
            </a:r>
          </a:p>
        </p:txBody>
      </p:sp>
    </p:spTree>
    <p:extLst>
      <p:ext uri="{BB962C8B-B14F-4D97-AF65-F5344CB8AC3E}">
        <p14:creationId xmlns:p14="http://schemas.microsoft.com/office/powerpoint/2010/main" val="3259625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/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Panic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22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9 USPSA</a:t>
                      </a:r>
                      <a:b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</a:b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4 colt poppers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8 wall feet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swinger + activator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50%, 1 right diagonal for swinger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1"/>
            <a:ext cx="696892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80" cy="83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0E0C80E-D9AE-4286-A812-F87DAD23DB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5" y="3311037"/>
            <a:ext cx="7021669" cy="410483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Panic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Panic is a 22 round, 110 point, Comstock course of fire. There are 9 USPSA targets and 4 colt poppers. The best 2 hits on paper will score, and steel must fall to score. The start signal is audible.</a:t>
            </a:r>
          </a:p>
          <a:p>
            <a:endParaRPr lang="en-US" dirty="0"/>
          </a:p>
          <a:p>
            <a:r>
              <a:rPr lang="en-US" dirty="0"/>
              <a:t>The swinger is activated by the rightmost colt popper and remains visible at rest.</a:t>
            </a:r>
          </a:p>
          <a:p>
            <a:endParaRPr lang="en-US" dirty="0"/>
          </a:p>
          <a:p>
            <a:r>
              <a:rPr lang="en-US" dirty="0"/>
              <a:t>Handgun start position is inside the shooting area, wrists below belt. Handgun is loaded and holstered.</a:t>
            </a:r>
          </a:p>
          <a:p>
            <a:endParaRPr lang="en-US" dirty="0"/>
          </a:p>
          <a:p>
            <a:r>
              <a:rPr lang="en-US" dirty="0"/>
              <a:t>PCC start position is inside the shooting area, stock on belt. Loaded carbine is held with both hands, safety on.</a:t>
            </a:r>
          </a:p>
          <a:p>
            <a:endParaRPr lang="en-US" dirty="0"/>
          </a:p>
          <a:p>
            <a:r>
              <a:rPr lang="en-US" dirty="0"/>
              <a:t>On start signal, engage targets as they become available from within the shooting area.</a:t>
            </a:r>
          </a:p>
        </p:txBody>
      </p:sp>
    </p:spTree>
    <p:extLst>
      <p:ext uri="{BB962C8B-B14F-4D97-AF65-F5344CB8AC3E}">
        <p14:creationId xmlns:p14="http://schemas.microsoft.com/office/powerpoint/2010/main" val="12076239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/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Turtle Season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29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 colt poppers, 3 mini poppers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12 IPSC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9 wall feet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medium fault line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tuxedo, 2 50%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1"/>
            <a:ext cx="696892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80" cy="83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11C694B-FE9E-4739-8BBA-5F477772EF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653" y="3311179"/>
            <a:ext cx="7007069" cy="424730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Turtle Season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Turtle Season is a 29 round, 145 point, Comstock course of fire. There are 12 IPSC targets, 2 colt poppers, and 3 mini poppers. The best 2 hits on paper will score, and steel must fall to score. The start signal is audible.</a:t>
            </a:r>
          </a:p>
          <a:p>
            <a:endParaRPr lang="en-US" dirty="0"/>
          </a:p>
          <a:p>
            <a:r>
              <a:rPr lang="en-US" dirty="0"/>
              <a:t>Handgun start position is anywhere inside the shooting area, wrists below belt. Handgun is loaded and holstered.</a:t>
            </a:r>
          </a:p>
          <a:p>
            <a:endParaRPr lang="en-US" dirty="0"/>
          </a:p>
          <a:p>
            <a:r>
              <a:rPr lang="en-US" dirty="0"/>
              <a:t>PCC start position is anywhere inside the shooting area, stock on belt. Loaded carbine is held with both hands, safety on.</a:t>
            </a:r>
          </a:p>
          <a:p>
            <a:endParaRPr lang="en-US" dirty="0"/>
          </a:p>
          <a:p>
            <a:r>
              <a:rPr lang="en-US" dirty="0"/>
              <a:t>On start signal, engage targets as they become available from within the shooting area.</a:t>
            </a:r>
          </a:p>
        </p:txBody>
      </p:sp>
    </p:spTree>
    <p:extLst>
      <p:ext uri="{BB962C8B-B14F-4D97-AF65-F5344CB8AC3E}">
        <p14:creationId xmlns:p14="http://schemas.microsoft.com/office/powerpoint/2010/main" val="25362530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/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See What Sticks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32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15 IPSC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 colt poppers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12 wall feet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Drop turner + activator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tuxedo, 1 right diagonal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1"/>
            <a:ext cx="696892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80" cy="83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7FACD67-D5CC-43D4-8C38-28EBB9D6A0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6" y="3507661"/>
            <a:ext cx="7025776" cy="5199311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7029</TotalTime>
  <Words>933</Words>
  <Application>Microsoft Office PowerPoint</Application>
  <PresentationFormat>Custom</PresentationFormat>
  <Paragraphs>127</Paragraphs>
  <Slides>12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Calibri</vt:lpstr>
      <vt:lpstr>Default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Drew Coleman</cp:lastModifiedBy>
  <cp:revision>220</cp:revision>
  <cp:lastPrinted>2016-01-15T21:54:08Z</cp:lastPrinted>
  <dcterms:created xsi:type="dcterms:W3CDTF">2002-08-21T12:11:08Z</dcterms:created>
  <dcterms:modified xsi:type="dcterms:W3CDTF">2021-05-21T18:16:06Z</dcterms:modified>
  <cp:category>Shooting</cp:category>
</cp:coreProperties>
</file>